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54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FE522-86E0-4FDA-AF24-B53C4F7DF493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F9A6E-BE01-43B4-8040-ACBC9979C4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06776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FE522-86E0-4FDA-AF24-B53C4F7DF493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F9A6E-BE01-43B4-8040-ACBC9979C4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7386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FE522-86E0-4FDA-AF24-B53C4F7DF493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F9A6E-BE01-43B4-8040-ACBC9979C4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0507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FE522-86E0-4FDA-AF24-B53C4F7DF493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F9A6E-BE01-43B4-8040-ACBC9979C4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06886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FE522-86E0-4FDA-AF24-B53C4F7DF493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F9A6E-BE01-43B4-8040-ACBC9979C4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1482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FE522-86E0-4FDA-AF24-B53C4F7DF493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F9A6E-BE01-43B4-8040-ACBC9979C4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0764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FE522-86E0-4FDA-AF24-B53C4F7DF493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F9A6E-BE01-43B4-8040-ACBC9979C4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0824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FE522-86E0-4FDA-AF24-B53C4F7DF493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F9A6E-BE01-43B4-8040-ACBC9979C4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9786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FE522-86E0-4FDA-AF24-B53C4F7DF493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F9A6E-BE01-43B4-8040-ACBC9979C4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9281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FE522-86E0-4FDA-AF24-B53C4F7DF493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F9A6E-BE01-43B4-8040-ACBC9979C4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8758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FE522-86E0-4FDA-AF24-B53C4F7DF493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F9A6E-BE01-43B4-8040-ACBC9979C4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30071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B1FE522-86E0-4FDA-AF24-B53C4F7DF493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BAF9A6E-BE01-43B4-8040-ACBC9979C4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6788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D222E23C-3479-28C8-173F-0C5653B1CA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1C2CBAA7-1CEC-D448-964B-AAF03BD62C3D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</p:spTree>
    <p:extLst>
      <p:ext uri="{BB962C8B-B14F-4D97-AF65-F5344CB8AC3E}">
        <p14:creationId xmlns:p14="http://schemas.microsoft.com/office/powerpoint/2010/main" val="18034343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7372EC20-4F66-13BC-AE24-B49C7D565C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F95B980A-269A-4A5C-2C04-0BE561565C20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</p:spTree>
    <p:extLst>
      <p:ext uri="{BB962C8B-B14F-4D97-AF65-F5344CB8AC3E}">
        <p14:creationId xmlns:p14="http://schemas.microsoft.com/office/powerpoint/2010/main" val="25596915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8F039961-9799-DB52-6B03-8C69CE7693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64B154DA-9E12-542A-2A1C-2448B0C51575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</p:spTree>
    <p:extLst>
      <p:ext uri="{BB962C8B-B14F-4D97-AF65-F5344CB8AC3E}">
        <p14:creationId xmlns:p14="http://schemas.microsoft.com/office/powerpoint/2010/main" val="4494770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eması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</Words>
  <Application>Microsoft Office PowerPoint</Application>
  <PresentationFormat>A4 Kağıt (210x297 mm)</PresentationFormat>
  <Paragraphs>3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Times New Roman</vt:lpstr>
      <vt:lpstr>Office Teması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SAADET AYÇA AKYOL</dc:creator>
  <cp:lastModifiedBy>SAADET AYÇA AKYOL</cp:lastModifiedBy>
  <cp:revision>1</cp:revision>
  <dcterms:created xsi:type="dcterms:W3CDTF">2026-06-01T08:04:18Z</dcterms:created>
  <dcterms:modified xsi:type="dcterms:W3CDTF">2026-06-01T08:05:05Z</dcterms:modified>
</cp:coreProperties>
</file>